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98" r:id="rId9"/>
    <p:sldId id="265" r:id="rId10"/>
    <p:sldId id="266" r:id="rId11"/>
    <p:sldId id="267" r:id="rId12"/>
    <p:sldId id="268" r:id="rId13"/>
    <p:sldId id="269" r:id="rId14"/>
    <p:sldId id="270" r:id="rId15"/>
    <p:sldId id="271" r:id="rId16"/>
    <p:sldId id="302" r:id="rId17"/>
    <p:sldId id="272" r:id="rId18"/>
    <p:sldId id="274" r:id="rId19"/>
    <p:sldId id="275" r:id="rId20"/>
    <p:sldId id="276" r:id="rId21"/>
    <p:sldId id="279" r:id="rId22"/>
    <p:sldId id="282" r:id="rId23"/>
    <p:sldId id="283" r:id="rId24"/>
    <p:sldId id="284" r:id="rId25"/>
    <p:sldId id="286" r:id="rId26"/>
    <p:sldId id="287" r:id="rId27"/>
    <p:sldId id="290" r:id="rId28"/>
    <p:sldId id="296" r:id="rId29"/>
    <p:sldId id="291" r:id="rId3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66FF33"/>
    <a:srgbClr val="008000"/>
    <a:srgbClr val="006600"/>
    <a:srgbClr val="FF33CC"/>
    <a:srgbClr val="33CC33"/>
    <a:srgbClr val="FFFF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11" autoAdjust="0"/>
    <p:restoredTop sz="90805" autoAdjust="0"/>
  </p:normalViewPr>
  <p:slideViewPr>
    <p:cSldViewPr>
      <p:cViewPr>
        <p:scale>
          <a:sx n="95" d="100"/>
          <a:sy n="95" d="100"/>
        </p:scale>
        <p:origin x="-110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endParaRPr lang="en-US" altLang="es-CO"/>
          </a:p>
        </p:txBody>
      </p:sp>
      <p:sp>
        <p:nvSpPr>
          <p:cNvPr id="5" name="4 Marcador de pie de página"/>
          <p:cNvSpPr>
            <a:spLocks noGrp="1"/>
          </p:cNvSpPr>
          <p:nvPr>
            <p:ph type="ftr" sz="quarter" idx="11"/>
          </p:nvPr>
        </p:nvSpPr>
        <p:spPr/>
        <p:txBody>
          <a:bodyPr/>
          <a:lstStyle>
            <a:lvl1pPr>
              <a:defRPr/>
            </a:lvl1pPr>
          </a:lstStyle>
          <a:p>
            <a:endParaRPr lang="en-US" altLang="es-CO"/>
          </a:p>
        </p:txBody>
      </p:sp>
      <p:sp>
        <p:nvSpPr>
          <p:cNvPr id="6" name="5 Marcador de número de diapositiva"/>
          <p:cNvSpPr>
            <a:spLocks noGrp="1"/>
          </p:cNvSpPr>
          <p:nvPr>
            <p:ph type="sldNum" sz="quarter" idx="12"/>
          </p:nvPr>
        </p:nvSpPr>
        <p:spPr/>
        <p:txBody>
          <a:bodyPr/>
          <a:lstStyle>
            <a:lvl1pPr>
              <a:defRPr/>
            </a:lvl1pPr>
          </a:lstStyle>
          <a:p>
            <a:fld id="{1DA75F7F-B0DA-40C6-A71D-25FA9FBC9D49}" type="slidenum">
              <a:rPr lang="en-US" altLang="es-CO"/>
              <a:pPr/>
              <a:t>‹Nº›</a:t>
            </a:fld>
            <a:endParaRPr lang="en-US" altLang="es-CO"/>
          </a:p>
        </p:txBody>
      </p:sp>
    </p:spTree>
    <p:extLst>
      <p:ext uri="{BB962C8B-B14F-4D97-AF65-F5344CB8AC3E}">
        <p14:creationId xmlns:p14="http://schemas.microsoft.com/office/powerpoint/2010/main" val="673049153"/>
      </p:ext>
    </p:extLst>
  </p:cSld>
  <p:clrMapOvr>
    <a:masterClrMapping/>
  </p:clrMapOvr>
  <p:transition advTm="12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n-US" altLang="es-CO"/>
          </a:p>
        </p:txBody>
      </p:sp>
      <p:sp>
        <p:nvSpPr>
          <p:cNvPr id="5" name="4 Marcador de pie de página"/>
          <p:cNvSpPr>
            <a:spLocks noGrp="1"/>
          </p:cNvSpPr>
          <p:nvPr>
            <p:ph type="ftr" sz="quarter" idx="11"/>
          </p:nvPr>
        </p:nvSpPr>
        <p:spPr/>
        <p:txBody>
          <a:bodyPr/>
          <a:lstStyle>
            <a:lvl1pPr>
              <a:defRPr/>
            </a:lvl1pPr>
          </a:lstStyle>
          <a:p>
            <a:endParaRPr lang="en-US" altLang="es-CO"/>
          </a:p>
        </p:txBody>
      </p:sp>
      <p:sp>
        <p:nvSpPr>
          <p:cNvPr id="6" name="5 Marcador de número de diapositiva"/>
          <p:cNvSpPr>
            <a:spLocks noGrp="1"/>
          </p:cNvSpPr>
          <p:nvPr>
            <p:ph type="sldNum" sz="quarter" idx="12"/>
          </p:nvPr>
        </p:nvSpPr>
        <p:spPr/>
        <p:txBody>
          <a:bodyPr/>
          <a:lstStyle>
            <a:lvl1pPr>
              <a:defRPr/>
            </a:lvl1pPr>
          </a:lstStyle>
          <a:p>
            <a:fld id="{063B1000-3473-4F76-9CD4-2D0DCCB4D03C}" type="slidenum">
              <a:rPr lang="en-US" altLang="es-CO"/>
              <a:pPr/>
              <a:t>‹Nº›</a:t>
            </a:fld>
            <a:endParaRPr lang="en-US" altLang="es-CO"/>
          </a:p>
        </p:txBody>
      </p:sp>
    </p:spTree>
    <p:extLst>
      <p:ext uri="{BB962C8B-B14F-4D97-AF65-F5344CB8AC3E}">
        <p14:creationId xmlns:p14="http://schemas.microsoft.com/office/powerpoint/2010/main" val="1201218737"/>
      </p:ext>
    </p:extLst>
  </p:cSld>
  <p:clrMapOvr>
    <a:masterClrMapping/>
  </p:clrMapOvr>
  <p:transition advTm="12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n-US" altLang="es-CO"/>
          </a:p>
        </p:txBody>
      </p:sp>
      <p:sp>
        <p:nvSpPr>
          <p:cNvPr id="5" name="4 Marcador de pie de página"/>
          <p:cNvSpPr>
            <a:spLocks noGrp="1"/>
          </p:cNvSpPr>
          <p:nvPr>
            <p:ph type="ftr" sz="quarter" idx="11"/>
          </p:nvPr>
        </p:nvSpPr>
        <p:spPr/>
        <p:txBody>
          <a:bodyPr/>
          <a:lstStyle>
            <a:lvl1pPr>
              <a:defRPr/>
            </a:lvl1pPr>
          </a:lstStyle>
          <a:p>
            <a:endParaRPr lang="en-US" altLang="es-CO"/>
          </a:p>
        </p:txBody>
      </p:sp>
      <p:sp>
        <p:nvSpPr>
          <p:cNvPr id="6" name="5 Marcador de número de diapositiva"/>
          <p:cNvSpPr>
            <a:spLocks noGrp="1"/>
          </p:cNvSpPr>
          <p:nvPr>
            <p:ph type="sldNum" sz="quarter" idx="12"/>
          </p:nvPr>
        </p:nvSpPr>
        <p:spPr/>
        <p:txBody>
          <a:bodyPr/>
          <a:lstStyle>
            <a:lvl1pPr>
              <a:defRPr/>
            </a:lvl1pPr>
          </a:lstStyle>
          <a:p>
            <a:fld id="{D7E87858-BD6B-4172-812E-08309E600E39}" type="slidenum">
              <a:rPr lang="en-US" altLang="es-CO"/>
              <a:pPr/>
              <a:t>‹Nº›</a:t>
            </a:fld>
            <a:endParaRPr lang="en-US" altLang="es-CO"/>
          </a:p>
        </p:txBody>
      </p:sp>
    </p:spTree>
    <p:extLst>
      <p:ext uri="{BB962C8B-B14F-4D97-AF65-F5344CB8AC3E}">
        <p14:creationId xmlns:p14="http://schemas.microsoft.com/office/powerpoint/2010/main" val="4222734910"/>
      </p:ext>
    </p:extLst>
  </p:cSld>
  <p:clrMapOvr>
    <a:masterClrMapping/>
  </p:clrMapOvr>
  <p:transition advTm="12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n-US" altLang="es-CO"/>
          </a:p>
        </p:txBody>
      </p:sp>
      <p:sp>
        <p:nvSpPr>
          <p:cNvPr id="5" name="4 Marcador de pie de página"/>
          <p:cNvSpPr>
            <a:spLocks noGrp="1"/>
          </p:cNvSpPr>
          <p:nvPr>
            <p:ph type="ftr" sz="quarter" idx="11"/>
          </p:nvPr>
        </p:nvSpPr>
        <p:spPr/>
        <p:txBody>
          <a:bodyPr/>
          <a:lstStyle>
            <a:lvl1pPr>
              <a:defRPr/>
            </a:lvl1pPr>
          </a:lstStyle>
          <a:p>
            <a:endParaRPr lang="en-US" altLang="es-CO"/>
          </a:p>
        </p:txBody>
      </p:sp>
      <p:sp>
        <p:nvSpPr>
          <p:cNvPr id="6" name="5 Marcador de número de diapositiva"/>
          <p:cNvSpPr>
            <a:spLocks noGrp="1"/>
          </p:cNvSpPr>
          <p:nvPr>
            <p:ph type="sldNum" sz="quarter" idx="12"/>
          </p:nvPr>
        </p:nvSpPr>
        <p:spPr/>
        <p:txBody>
          <a:bodyPr/>
          <a:lstStyle>
            <a:lvl1pPr>
              <a:defRPr/>
            </a:lvl1pPr>
          </a:lstStyle>
          <a:p>
            <a:fld id="{64ADB26B-8E99-471E-AD45-246EBD5BEF1A}" type="slidenum">
              <a:rPr lang="en-US" altLang="es-CO"/>
              <a:pPr/>
              <a:t>‹Nº›</a:t>
            </a:fld>
            <a:endParaRPr lang="en-US" altLang="es-CO"/>
          </a:p>
        </p:txBody>
      </p:sp>
    </p:spTree>
    <p:extLst>
      <p:ext uri="{BB962C8B-B14F-4D97-AF65-F5344CB8AC3E}">
        <p14:creationId xmlns:p14="http://schemas.microsoft.com/office/powerpoint/2010/main" val="748875903"/>
      </p:ext>
    </p:extLst>
  </p:cSld>
  <p:clrMapOvr>
    <a:masterClrMapping/>
  </p:clrMapOvr>
  <p:transition advTm="12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ltLang="es-CO"/>
          </a:p>
        </p:txBody>
      </p:sp>
      <p:sp>
        <p:nvSpPr>
          <p:cNvPr id="5" name="4 Marcador de pie de página"/>
          <p:cNvSpPr>
            <a:spLocks noGrp="1"/>
          </p:cNvSpPr>
          <p:nvPr>
            <p:ph type="ftr" sz="quarter" idx="11"/>
          </p:nvPr>
        </p:nvSpPr>
        <p:spPr/>
        <p:txBody>
          <a:bodyPr/>
          <a:lstStyle>
            <a:lvl1pPr>
              <a:defRPr/>
            </a:lvl1pPr>
          </a:lstStyle>
          <a:p>
            <a:endParaRPr lang="en-US" altLang="es-CO"/>
          </a:p>
        </p:txBody>
      </p:sp>
      <p:sp>
        <p:nvSpPr>
          <p:cNvPr id="6" name="5 Marcador de número de diapositiva"/>
          <p:cNvSpPr>
            <a:spLocks noGrp="1"/>
          </p:cNvSpPr>
          <p:nvPr>
            <p:ph type="sldNum" sz="quarter" idx="12"/>
          </p:nvPr>
        </p:nvSpPr>
        <p:spPr/>
        <p:txBody>
          <a:bodyPr/>
          <a:lstStyle>
            <a:lvl1pPr>
              <a:defRPr/>
            </a:lvl1pPr>
          </a:lstStyle>
          <a:p>
            <a:fld id="{12F501C2-2A2C-407D-A115-A8A29FAE40C9}" type="slidenum">
              <a:rPr lang="en-US" altLang="es-CO"/>
              <a:pPr/>
              <a:t>‹Nº›</a:t>
            </a:fld>
            <a:endParaRPr lang="en-US" altLang="es-CO"/>
          </a:p>
        </p:txBody>
      </p:sp>
    </p:spTree>
    <p:extLst>
      <p:ext uri="{BB962C8B-B14F-4D97-AF65-F5344CB8AC3E}">
        <p14:creationId xmlns:p14="http://schemas.microsoft.com/office/powerpoint/2010/main" val="3690888828"/>
      </p:ext>
    </p:extLst>
  </p:cSld>
  <p:clrMapOvr>
    <a:masterClrMapping/>
  </p:clrMapOvr>
  <p:transition advTm="12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lvl1pPr>
              <a:defRPr/>
            </a:lvl1pPr>
          </a:lstStyle>
          <a:p>
            <a:endParaRPr lang="en-US" altLang="es-CO"/>
          </a:p>
        </p:txBody>
      </p:sp>
      <p:sp>
        <p:nvSpPr>
          <p:cNvPr id="6" name="5 Marcador de pie de página"/>
          <p:cNvSpPr>
            <a:spLocks noGrp="1"/>
          </p:cNvSpPr>
          <p:nvPr>
            <p:ph type="ftr" sz="quarter" idx="11"/>
          </p:nvPr>
        </p:nvSpPr>
        <p:spPr/>
        <p:txBody>
          <a:bodyPr/>
          <a:lstStyle>
            <a:lvl1pPr>
              <a:defRPr/>
            </a:lvl1pPr>
          </a:lstStyle>
          <a:p>
            <a:endParaRPr lang="en-US" altLang="es-CO"/>
          </a:p>
        </p:txBody>
      </p:sp>
      <p:sp>
        <p:nvSpPr>
          <p:cNvPr id="7" name="6 Marcador de número de diapositiva"/>
          <p:cNvSpPr>
            <a:spLocks noGrp="1"/>
          </p:cNvSpPr>
          <p:nvPr>
            <p:ph type="sldNum" sz="quarter" idx="12"/>
          </p:nvPr>
        </p:nvSpPr>
        <p:spPr/>
        <p:txBody>
          <a:bodyPr/>
          <a:lstStyle>
            <a:lvl1pPr>
              <a:defRPr/>
            </a:lvl1pPr>
          </a:lstStyle>
          <a:p>
            <a:fld id="{9DC5D436-936A-4B06-A52B-D077B134436A}" type="slidenum">
              <a:rPr lang="en-US" altLang="es-CO"/>
              <a:pPr/>
              <a:t>‹Nº›</a:t>
            </a:fld>
            <a:endParaRPr lang="en-US" altLang="es-CO"/>
          </a:p>
        </p:txBody>
      </p:sp>
    </p:spTree>
    <p:extLst>
      <p:ext uri="{BB962C8B-B14F-4D97-AF65-F5344CB8AC3E}">
        <p14:creationId xmlns:p14="http://schemas.microsoft.com/office/powerpoint/2010/main" val="3065827936"/>
      </p:ext>
    </p:extLst>
  </p:cSld>
  <p:clrMapOvr>
    <a:masterClrMapping/>
  </p:clrMapOvr>
  <p:transition advTm="12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lvl1pPr>
              <a:defRPr/>
            </a:lvl1pPr>
          </a:lstStyle>
          <a:p>
            <a:endParaRPr lang="en-US" altLang="es-CO"/>
          </a:p>
        </p:txBody>
      </p:sp>
      <p:sp>
        <p:nvSpPr>
          <p:cNvPr id="8" name="7 Marcador de pie de página"/>
          <p:cNvSpPr>
            <a:spLocks noGrp="1"/>
          </p:cNvSpPr>
          <p:nvPr>
            <p:ph type="ftr" sz="quarter" idx="11"/>
          </p:nvPr>
        </p:nvSpPr>
        <p:spPr/>
        <p:txBody>
          <a:bodyPr/>
          <a:lstStyle>
            <a:lvl1pPr>
              <a:defRPr/>
            </a:lvl1pPr>
          </a:lstStyle>
          <a:p>
            <a:endParaRPr lang="en-US" altLang="es-CO"/>
          </a:p>
        </p:txBody>
      </p:sp>
      <p:sp>
        <p:nvSpPr>
          <p:cNvPr id="9" name="8 Marcador de número de diapositiva"/>
          <p:cNvSpPr>
            <a:spLocks noGrp="1"/>
          </p:cNvSpPr>
          <p:nvPr>
            <p:ph type="sldNum" sz="quarter" idx="12"/>
          </p:nvPr>
        </p:nvSpPr>
        <p:spPr/>
        <p:txBody>
          <a:bodyPr/>
          <a:lstStyle>
            <a:lvl1pPr>
              <a:defRPr/>
            </a:lvl1pPr>
          </a:lstStyle>
          <a:p>
            <a:fld id="{CA78E130-C1CA-4C15-9F70-E25A4B2A6B1C}" type="slidenum">
              <a:rPr lang="en-US" altLang="es-CO"/>
              <a:pPr/>
              <a:t>‹Nº›</a:t>
            </a:fld>
            <a:endParaRPr lang="en-US" altLang="es-CO"/>
          </a:p>
        </p:txBody>
      </p:sp>
    </p:spTree>
    <p:extLst>
      <p:ext uri="{BB962C8B-B14F-4D97-AF65-F5344CB8AC3E}">
        <p14:creationId xmlns:p14="http://schemas.microsoft.com/office/powerpoint/2010/main" val="1113401742"/>
      </p:ext>
    </p:extLst>
  </p:cSld>
  <p:clrMapOvr>
    <a:masterClrMapping/>
  </p:clrMapOvr>
  <p:transition advTm="12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lvl1pPr>
              <a:defRPr/>
            </a:lvl1pPr>
          </a:lstStyle>
          <a:p>
            <a:endParaRPr lang="en-US" altLang="es-CO"/>
          </a:p>
        </p:txBody>
      </p:sp>
      <p:sp>
        <p:nvSpPr>
          <p:cNvPr id="4" name="3 Marcador de pie de página"/>
          <p:cNvSpPr>
            <a:spLocks noGrp="1"/>
          </p:cNvSpPr>
          <p:nvPr>
            <p:ph type="ftr" sz="quarter" idx="11"/>
          </p:nvPr>
        </p:nvSpPr>
        <p:spPr/>
        <p:txBody>
          <a:bodyPr/>
          <a:lstStyle>
            <a:lvl1pPr>
              <a:defRPr/>
            </a:lvl1pPr>
          </a:lstStyle>
          <a:p>
            <a:endParaRPr lang="en-US" altLang="es-CO"/>
          </a:p>
        </p:txBody>
      </p:sp>
      <p:sp>
        <p:nvSpPr>
          <p:cNvPr id="5" name="4 Marcador de número de diapositiva"/>
          <p:cNvSpPr>
            <a:spLocks noGrp="1"/>
          </p:cNvSpPr>
          <p:nvPr>
            <p:ph type="sldNum" sz="quarter" idx="12"/>
          </p:nvPr>
        </p:nvSpPr>
        <p:spPr/>
        <p:txBody>
          <a:bodyPr/>
          <a:lstStyle>
            <a:lvl1pPr>
              <a:defRPr/>
            </a:lvl1pPr>
          </a:lstStyle>
          <a:p>
            <a:fld id="{3A37065C-BD77-43B0-A98A-AA406DAC8309}" type="slidenum">
              <a:rPr lang="en-US" altLang="es-CO"/>
              <a:pPr/>
              <a:t>‹Nº›</a:t>
            </a:fld>
            <a:endParaRPr lang="en-US" altLang="es-CO"/>
          </a:p>
        </p:txBody>
      </p:sp>
    </p:spTree>
    <p:extLst>
      <p:ext uri="{BB962C8B-B14F-4D97-AF65-F5344CB8AC3E}">
        <p14:creationId xmlns:p14="http://schemas.microsoft.com/office/powerpoint/2010/main" val="3033681022"/>
      </p:ext>
    </p:extLst>
  </p:cSld>
  <p:clrMapOvr>
    <a:masterClrMapping/>
  </p:clrMapOvr>
  <p:transition advTm="12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ltLang="es-CO"/>
          </a:p>
        </p:txBody>
      </p:sp>
      <p:sp>
        <p:nvSpPr>
          <p:cNvPr id="3" name="2 Marcador de pie de página"/>
          <p:cNvSpPr>
            <a:spLocks noGrp="1"/>
          </p:cNvSpPr>
          <p:nvPr>
            <p:ph type="ftr" sz="quarter" idx="11"/>
          </p:nvPr>
        </p:nvSpPr>
        <p:spPr/>
        <p:txBody>
          <a:bodyPr/>
          <a:lstStyle>
            <a:lvl1pPr>
              <a:defRPr/>
            </a:lvl1pPr>
          </a:lstStyle>
          <a:p>
            <a:endParaRPr lang="en-US" altLang="es-CO"/>
          </a:p>
        </p:txBody>
      </p:sp>
      <p:sp>
        <p:nvSpPr>
          <p:cNvPr id="4" name="3 Marcador de número de diapositiva"/>
          <p:cNvSpPr>
            <a:spLocks noGrp="1"/>
          </p:cNvSpPr>
          <p:nvPr>
            <p:ph type="sldNum" sz="quarter" idx="12"/>
          </p:nvPr>
        </p:nvSpPr>
        <p:spPr/>
        <p:txBody>
          <a:bodyPr/>
          <a:lstStyle>
            <a:lvl1pPr>
              <a:defRPr/>
            </a:lvl1pPr>
          </a:lstStyle>
          <a:p>
            <a:fld id="{8E870FCA-995F-48D3-8208-291AFC1BC62D}" type="slidenum">
              <a:rPr lang="en-US" altLang="es-CO"/>
              <a:pPr/>
              <a:t>‹Nº›</a:t>
            </a:fld>
            <a:endParaRPr lang="en-US" altLang="es-CO"/>
          </a:p>
        </p:txBody>
      </p:sp>
    </p:spTree>
    <p:extLst>
      <p:ext uri="{BB962C8B-B14F-4D97-AF65-F5344CB8AC3E}">
        <p14:creationId xmlns:p14="http://schemas.microsoft.com/office/powerpoint/2010/main" val="3937551430"/>
      </p:ext>
    </p:extLst>
  </p:cSld>
  <p:clrMapOvr>
    <a:masterClrMapping/>
  </p:clrMapOvr>
  <p:transition advTm="12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ltLang="es-CO"/>
          </a:p>
        </p:txBody>
      </p:sp>
      <p:sp>
        <p:nvSpPr>
          <p:cNvPr id="6" name="5 Marcador de pie de página"/>
          <p:cNvSpPr>
            <a:spLocks noGrp="1"/>
          </p:cNvSpPr>
          <p:nvPr>
            <p:ph type="ftr" sz="quarter" idx="11"/>
          </p:nvPr>
        </p:nvSpPr>
        <p:spPr/>
        <p:txBody>
          <a:bodyPr/>
          <a:lstStyle>
            <a:lvl1pPr>
              <a:defRPr/>
            </a:lvl1pPr>
          </a:lstStyle>
          <a:p>
            <a:endParaRPr lang="en-US" altLang="es-CO"/>
          </a:p>
        </p:txBody>
      </p:sp>
      <p:sp>
        <p:nvSpPr>
          <p:cNvPr id="7" name="6 Marcador de número de diapositiva"/>
          <p:cNvSpPr>
            <a:spLocks noGrp="1"/>
          </p:cNvSpPr>
          <p:nvPr>
            <p:ph type="sldNum" sz="quarter" idx="12"/>
          </p:nvPr>
        </p:nvSpPr>
        <p:spPr/>
        <p:txBody>
          <a:bodyPr/>
          <a:lstStyle>
            <a:lvl1pPr>
              <a:defRPr/>
            </a:lvl1pPr>
          </a:lstStyle>
          <a:p>
            <a:fld id="{6433AF0B-7ED5-421E-813F-8DD0EC595BE8}" type="slidenum">
              <a:rPr lang="en-US" altLang="es-CO"/>
              <a:pPr/>
              <a:t>‹Nº›</a:t>
            </a:fld>
            <a:endParaRPr lang="en-US" altLang="es-CO"/>
          </a:p>
        </p:txBody>
      </p:sp>
    </p:spTree>
    <p:extLst>
      <p:ext uri="{BB962C8B-B14F-4D97-AF65-F5344CB8AC3E}">
        <p14:creationId xmlns:p14="http://schemas.microsoft.com/office/powerpoint/2010/main" val="3397513489"/>
      </p:ext>
    </p:extLst>
  </p:cSld>
  <p:clrMapOvr>
    <a:masterClrMapping/>
  </p:clrMapOvr>
  <p:transition advTm="12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ltLang="es-CO"/>
          </a:p>
        </p:txBody>
      </p:sp>
      <p:sp>
        <p:nvSpPr>
          <p:cNvPr id="6" name="5 Marcador de pie de página"/>
          <p:cNvSpPr>
            <a:spLocks noGrp="1"/>
          </p:cNvSpPr>
          <p:nvPr>
            <p:ph type="ftr" sz="quarter" idx="11"/>
          </p:nvPr>
        </p:nvSpPr>
        <p:spPr/>
        <p:txBody>
          <a:bodyPr/>
          <a:lstStyle>
            <a:lvl1pPr>
              <a:defRPr/>
            </a:lvl1pPr>
          </a:lstStyle>
          <a:p>
            <a:endParaRPr lang="en-US" altLang="es-CO"/>
          </a:p>
        </p:txBody>
      </p:sp>
      <p:sp>
        <p:nvSpPr>
          <p:cNvPr id="7" name="6 Marcador de número de diapositiva"/>
          <p:cNvSpPr>
            <a:spLocks noGrp="1"/>
          </p:cNvSpPr>
          <p:nvPr>
            <p:ph type="sldNum" sz="quarter" idx="12"/>
          </p:nvPr>
        </p:nvSpPr>
        <p:spPr/>
        <p:txBody>
          <a:bodyPr/>
          <a:lstStyle>
            <a:lvl1pPr>
              <a:defRPr/>
            </a:lvl1pPr>
          </a:lstStyle>
          <a:p>
            <a:fld id="{7B45CABC-5E60-4BFE-8C17-3D426AA6716C}" type="slidenum">
              <a:rPr lang="en-US" altLang="es-CO"/>
              <a:pPr/>
              <a:t>‹Nº›</a:t>
            </a:fld>
            <a:endParaRPr lang="en-US" altLang="es-CO"/>
          </a:p>
        </p:txBody>
      </p:sp>
    </p:spTree>
    <p:extLst>
      <p:ext uri="{BB962C8B-B14F-4D97-AF65-F5344CB8AC3E}">
        <p14:creationId xmlns:p14="http://schemas.microsoft.com/office/powerpoint/2010/main" val="2328207754"/>
      </p:ext>
    </p:extLst>
  </p:cSld>
  <p:clrMapOvr>
    <a:masterClrMapping/>
  </p:clrMapOvr>
  <p:transition advTm="12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s-CO"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CO" smtClean="0"/>
              <a:t>Click to edit Master text styles</a:t>
            </a:r>
          </a:p>
          <a:p>
            <a:pPr lvl="1"/>
            <a:r>
              <a:rPr lang="en-US" altLang="es-CO" smtClean="0"/>
              <a:t>Second level</a:t>
            </a:r>
          </a:p>
          <a:p>
            <a:pPr lvl="2"/>
            <a:r>
              <a:rPr lang="en-US" altLang="es-CO" smtClean="0"/>
              <a:t>Third level</a:t>
            </a:r>
          </a:p>
          <a:p>
            <a:pPr lvl="3"/>
            <a:r>
              <a:rPr lang="en-US" altLang="es-CO" smtClean="0"/>
              <a:t>Fourth level</a:t>
            </a:r>
          </a:p>
          <a:p>
            <a:pPr lvl="4"/>
            <a:r>
              <a:rPr lang="en-US" altLang="es-CO"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s-CO"/>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s-CO"/>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149E983-9862-4D14-AA39-CF6A24894F37}" type="slidenum">
              <a:rPr lang="en-US" altLang="es-CO"/>
              <a:pPr/>
              <a:t>‹Nº›</a:t>
            </a:fld>
            <a:endParaRPr lang="en-US" alt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1200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Lady1224.wav">
            <a:hlinkClick r:id="" action="ppaction://media"/>
          </p:cNvPr>
          <p:cNvPicPr>
            <a:picLocks noRot="1" noChangeAspect="1" noChangeArrowheads="1"/>
          </p:cNvPicPr>
          <p:nvPr>
            <a:wavAudioFile r:embed="rId1" name="Lady in red_E-L2.wav"/>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0" descr="npo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26988"/>
            <a:ext cx="9180513" cy="683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9" name="Text Box 11"/>
          <p:cNvSpPr txBox="1">
            <a:spLocks noChangeArrowheads="1"/>
          </p:cNvSpPr>
          <p:nvPr/>
        </p:nvSpPr>
        <p:spPr bwMode="auto">
          <a:xfrm>
            <a:off x="381000" y="6858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s-CO" sz="6000">
                <a:solidFill>
                  <a:srgbClr val="CCECFF"/>
                </a:solidFill>
                <a:effectLst>
                  <a:outerShdw blurRad="38100" dist="38100" dir="2700000" algn="tl">
                    <a:srgbClr val="FFFFFF"/>
                  </a:outerShdw>
                </a:effectLst>
                <a:latin typeface="Comic Sans MS" pitchFamily="66" charset="0"/>
              </a:rPr>
              <a:t>Mi Milagro</a:t>
            </a:r>
            <a:r>
              <a:rPr lang="en-US" altLang="es-CO" sz="6000">
                <a:solidFill>
                  <a:srgbClr val="CCECFF"/>
                </a:solidFill>
                <a:effectLst>
                  <a:outerShdw blurRad="38100" dist="38100" dir="2700000" algn="tl">
                    <a:srgbClr val="FFFFFF"/>
                  </a:outerShdw>
                </a:effectLst>
                <a:latin typeface="Adorable" pitchFamily="66" charset="0"/>
              </a:rPr>
              <a:t>  </a:t>
            </a:r>
          </a:p>
        </p:txBody>
      </p:sp>
    </p:spTree>
  </p:cSld>
  <p:clrMapOvr>
    <a:masterClrMapping/>
  </p:clrMapOvr>
  <p:transition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065"/>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2057"/>
                                        </p:tgtEl>
                                      </p:cBhvr>
                                    </p:cmd>
                                  </p:childTnLst>
                                </p:cTn>
                              </p:par>
                              <p:par>
                                <p:cTn id="10" presetID="9" presetClass="entr" presetSubtype="0" fill="hold" grpId="0" nodeType="withEffect">
                                  <p:stCondLst>
                                    <p:cond delay="1000"/>
                                  </p:stCondLst>
                                  <p:childTnLst>
                                    <p:set>
                                      <p:cBhvr>
                                        <p:cTn id="11" dur="1" fill="hold">
                                          <p:stCondLst>
                                            <p:cond delay="0"/>
                                          </p:stCondLst>
                                        </p:cTn>
                                        <p:tgtEl>
                                          <p:spTgt spid="2059"/>
                                        </p:tgtEl>
                                        <p:attrNameLst>
                                          <p:attrName>style.visibility</p:attrName>
                                        </p:attrNameLst>
                                      </p:cBhvr>
                                      <p:to>
                                        <p:strVal val="visible"/>
                                      </p:to>
                                    </p:set>
                                    <p:animEffect transition="in" filter="dissolve">
                                      <p:cBhvr>
                                        <p:cTn id="12"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00">
                <p:cTn id="13" repeatCount="indefinite" fill="hold" display="0">
                  <p:stCondLst>
                    <p:cond delay="indefinite"/>
                  </p:stCondLst>
                  <p:endCondLst>
                    <p:cond evt="onPrev" delay="0">
                      <p:tgtEl>
                        <p:sldTgt/>
                      </p:tgtEl>
                    </p:cond>
                    <p:cond evt="onStopAudio" delay="0">
                      <p:tgtEl>
                        <p:sldTgt/>
                      </p:tgtEl>
                    </p:cond>
                  </p:endCondLst>
                </p:cTn>
                <p:tgtEl>
                  <p:spTgt spid="2057"/>
                </p:tgtEl>
              </p:cMediaNode>
            </p:audio>
          </p:childTnLst>
        </p:cTn>
      </p:par>
    </p:tnLst>
    <p:bldLst>
      <p:bldP spid="205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4" descr="npo00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Text Box 3"/>
          <p:cNvSpPr txBox="1">
            <a:spLocks noChangeArrowheads="1"/>
          </p:cNvSpPr>
          <p:nvPr/>
        </p:nvSpPr>
        <p:spPr bwMode="auto">
          <a:xfrm>
            <a:off x="684213" y="4724400"/>
            <a:ext cx="80645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solidFill>
                  <a:schemeClr val="bg1"/>
                </a:solidFill>
                <a:latin typeface="Comic Sans MS" pitchFamily="66" charset="0"/>
              </a:rPr>
              <a:t>Eres único. Nadie es igual a ti. Solo en ti está aceptar el camino de la felicidad y enfrentarlo, y seguir siempre adelante hasta el fin. Simplemente porque eres libre.</a:t>
            </a:r>
            <a:r>
              <a:rPr lang="es-ES" altLang="es-CO" sz="3000">
                <a:solidFill>
                  <a:srgbClr val="006600"/>
                </a:solidFill>
                <a:latin typeface="Comic Sans MS" pitchFamily="66" charset="0"/>
              </a:rPr>
              <a:t> </a:t>
            </a:r>
            <a:endParaRPr lang="en-US" altLang="es-CO" sz="3000">
              <a:solidFill>
                <a:srgbClr val="006600"/>
              </a:solidFill>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5" descr="npo000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144000" cy="608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1692275" y="1052513"/>
            <a:ext cx="568801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solidFill>
                  <a:srgbClr val="66FF33"/>
                </a:solidFill>
                <a:latin typeface="Comic Sans MS" pitchFamily="66" charset="0"/>
              </a:rPr>
              <a:t>En ti está el poder de no atarte a las cosas. Las cosas no hacen la felicidad. </a:t>
            </a:r>
            <a:endParaRPr lang="en-US" altLang="es-CO" sz="3000">
              <a:solidFill>
                <a:srgbClr val="66FF33"/>
              </a:solidFill>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4340"/>
                                        </p:tgtEl>
                                        <p:attrNameLst>
                                          <p:attrName>style.visibility</p:attrName>
                                        </p:attrNameLst>
                                      </p:cBhvr>
                                      <p:to>
                                        <p:strVal val="visible"/>
                                      </p:to>
                                    </p:set>
                                    <p:animEffect transition="in" filter="dissolve">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2" descr="npo000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75"/>
            <a:ext cx="9144000" cy="665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250825" y="404813"/>
            <a:ext cx="597693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solidFill>
                  <a:srgbClr val="CCCCFF"/>
                </a:solidFill>
                <a:latin typeface="Comic Sans MS" pitchFamily="66" charset="0"/>
              </a:rPr>
              <a:t>Te hice perfecto para que aprovecharas tu capacidad y no para que te destruyas con tonterías. </a:t>
            </a:r>
            <a:endParaRPr lang="en-US" altLang="es-CO" sz="3000">
              <a:solidFill>
                <a:srgbClr val="CCCCFF"/>
              </a:solidFill>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2" descr="npo0000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7175"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7" name="Text Box 3"/>
          <p:cNvSpPr txBox="1">
            <a:spLocks noChangeArrowheads="1"/>
          </p:cNvSpPr>
          <p:nvPr/>
        </p:nvSpPr>
        <p:spPr bwMode="auto">
          <a:xfrm>
            <a:off x="0" y="260350"/>
            <a:ext cx="8893175"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latin typeface="Comic Sans MS" pitchFamily="66" charset="0"/>
              </a:rPr>
              <a:t>Te di el poder de pensar, te di el poder de amar, te di el poder de determinar, te di el poder de reír, te di el poder de imaginar, te di el </a:t>
            </a:r>
            <a:r>
              <a:rPr lang="es-ES" altLang="es-CO" sz="3000">
                <a:solidFill>
                  <a:schemeClr val="bg1"/>
                </a:solidFill>
                <a:latin typeface="Comic Sans MS" pitchFamily="66" charset="0"/>
              </a:rPr>
              <a:t>poder de</a:t>
            </a:r>
            <a:r>
              <a:rPr lang="es-ES" altLang="es-CO" sz="3000">
                <a:latin typeface="Comic Sans MS" pitchFamily="66" charset="0"/>
              </a:rPr>
              <a:t> crear, te di el poder de </a:t>
            </a:r>
            <a:r>
              <a:rPr lang="es-ES" altLang="es-CO" sz="3000">
                <a:solidFill>
                  <a:schemeClr val="bg1"/>
                </a:solidFill>
                <a:latin typeface="Comic Sans MS" pitchFamily="66" charset="0"/>
              </a:rPr>
              <a:t>planear, te di el poder de</a:t>
            </a:r>
            <a:r>
              <a:rPr lang="es-ES" altLang="es-CO" sz="3000">
                <a:latin typeface="Comic Sans MS" pitchFamily="66" charset="0"/>
              </a:rPr>
              <a:t> hablar, te di </a:t>
            </a:r>
            <a:r>
              <a:rPr lang="es-ES" altLang="es-CO" sz="3000">
                <a:solidFill>
                  <a:schemeClr val="bg1"/>
                </a:solidFill>
                <a:latin typeface="Comic Sans MS" pitchFamily="66" charset="0"/>
              </a:rPr>
              <a:t>el poder de rezar…</a:t>
            </a:r>
            <a:endParaRPr lang="en-US" altLang="es-CO" sz="3000">
              <a:solidFill>
                <a:schemeClr val="bg1"/>
              </a:solidFill>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6387"/>
                                        </p:tgtEl>
                                        <p:attrNameLst>
                                          <p:attrName>style.visibility</p:attrName>
                                        </p:attrNameLst>
                                      </p:cBhvr>
                                      <p:to>
                                        <p:strVal val="visible"/>
                                      </p:to>
                                    </p:set>
                                    <p:animEffect transition="in" filter="dissolve">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2" descr="npo00001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22225"/>
            <a:ext cx="8689975" cy="681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 Box 3"/>
          <p:cNvSpPr txBox="1">
            <a:spLocks noChangeArrowheads="1"/>
          </p:cNvSpPr>
          <p:nvPr/>
        </p:nvSpPr>
        <p:spPr bwMode="auto">
          <a:xfrm>
            <a:off x="827088" y="908050"/>
            <a:ext cx="74882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solidFill>
                  <a:schemeClr val="bg1"/>
                </a:solidFill>
                <a:latin typeface="Comic Sans MS" pitchFamily="66" charset="0"/>
              </a:rPr>
              <a:t>… y te situé por encima de los ángeles, cuando te di el poder de elección.</a:t>
            </a:r>
            <a:r>
              <a:rPr lang="es-ES" altLang="es-CO">
                <a:solidFill>
                  <a:schemeClr val="bg1"/>
                </a:solidFill>
              </a:rPr>
              <a:t> </a:t>
            </a:r>
            <a:endParaRPr lang="en-US" altLang="es-CO">
              <a:solidFill>
                <a:schemeClr val="bg1"/>
              </a:solidFill>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7411"/>
                                        </p:tgtEl>
                                        <p:attrNameLst>
                                          <p:attrName>style.visibility</p:attrName>
                                        </p:attrNameLst>
                                      </p:cBhvr>
                                      <p:to>
                                        <p:strVal val="visible"/>
                                      </p:to>
                                    </p:set>
                                    <p:animEffect transition="in" filter="dissolve">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2" descr="npo00001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Text Box 3"/>
          <p:cNvSpPr txBox="1">
            <a:spLocks noChangeArrowheads="1"/>
          </p:cNvSpPr>
          <p:nvPr/>
        </p:nvSpPr>
        <p:spPr bwMode="auto">
          <a:xfrm>
            <a:off x="2268538" y="260350"/>
            <a:ext cx="489585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solidFill>
                  <a:srgbClr val="FFFF99"/>
                </a:solidFill>
                <a:latin typeface="Comic Sans MS" pitchFamily="66" charset="0"/>
              </a:rPr>
              <a:t>Te di el dominio de elegir tu propio destino usando tu voluntad.</a:t>
            </a:r>
            <a:r>
              <a:rPr lang="es-ES" altLang="es-CO">
                <a:solidFill>
                  <a:srgbClr val="FFFF99"/>
                </a:solidFill>
              </a:rPr>
              <a:t> </a:t>
            </a:r>
            <a:endParaRPr lang="en-US" altLang="es-CO">
              <a:solidFill>
                <a:srgbClr val="FFFF99"/>
              </a:solidFill>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2" descr="npo000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9" name="Text Box 3"/>
          <p:cNvSpPr txBox="1">
            <a:spLocks noChangeArrowheads="1"/>
          </p:cNvSpPr>
          <p:nvPr/>
        </p:nvSpPr>
        <p:spPr bwMode="auto">
          <a:xfrm>
            <a:off x="900113" y="333375"/>
            <a:ext cx="71294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latin typeface="Comic Sans MS" pitchFamily="66" charset="0"/>
              </a:rPr>
              <a:t>¿Qué has hecho de estas tremendas fuerzas que te di? </a:t>
            </a:r>
            <a:endParaRPr lang="en-US" altLang="es-CO" sz="3000">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50179"/>
                                        </p:tgtEl>
                                        <p:attrNameLst>
                                          <p:attrName>style.visibility</p:attrName>
                                        </p:attrNameLst>
                                      </p:cBhvr>
                                      <p:to>
                                        <p:strVal val="visible"/>
                                      </p:to>
                                    </p:set>
                                    <p:animEffect transition="in" filter="dissolve">
                                      <p:cBhvr>
                                        <p:cTn id="7"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 descr="npo00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Text Box 3"/>
          <p:cNvSpPr txBox="1">
            <a:spLocks noChangeArrowheads="1"/>
          </p:cNvSpPr>
          <p:nvPr/>
        </p:nvSpPr>
        <p:spPr bwMode="auto">
          <a:xfrm>
            <a:off x="1403350" y="549275"/>
            <a:ext cx="626427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latin typeface="Comic Sans MS" pitchFamily="66" charset="0"/>
              </a:rPr>
              <a:t>No importa. De hoy en más, olvida tu pasado, usando sabiamente ese poder de elección.</a:t>
            </a:r>
            <a:endParaRPr lang="en-US" altLang="es-CO" sz="3000">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9459"/>
                                        </p:tgtEl>
                                        <p:attrNameLst>
                                          <p:attrName>style.visibility</p:attrName>
                                        </p:attrNameLst>
                                      </p:cBhvr>
                                      <p:to>
                                        <p:strVal val="visible"/>
                                      </p:to>
                                    </p:set>
                                    <p:animEffect transition="in" filter="dissolve">
                                      <p:cBhvr>
                                        <p:cTn id="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2" descr="npo000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Text Box 3"/>
          <p:cNvSpPr txBox="1">
            <a:spLocks noChangeArrowheads="1"/>
          </p:cNvSpPr>
          <p:nvPr/>
        </p:nvSpPr>
        <p:spPr bwMode="auto">
          <a:xfrm>
            <a:off x="755650" y="4076700"/>
            <a:ext cx="7993063"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solidFill>
                  <a:srgbClr val="33CC33"/>
                </a:solidFill>
                <a:latin typeface="Comic Sans MS" pitchFamily="66" charset="0"/>
              </a:rPr>
              <a:t>Elige amar en lugar de odiar, elige reír en lugar de llorar, elige actuar en lugar de aplazar, elige crecer en lugar de consumirte, elige bendecir en lugar de blasfemar, elige vivir en lugar de morir.</a:t>
            </a:r>
            <a:r>
              <a:rPr lang="es-ES" altLang="es-CO" sz="3000">
                <a:latin typeface="Comic Sans MS" pitchFamily="66" charset="0"/>
              </a:rPr>
              <a:t> </a:t>
            </a:r>
            <a:endParaRPr lang="en-US" altLang="es-CO" sz="3000">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1507"/>
                                        </p:tgtEl>
                                        <p:attrNameLst>
                                          <p:attrName>style.visibility</p:attrName>
                                        </p:attrNameLst>
                                      </p:cBhvr>
                                      <p:to>
                                        <p:strVal val="visible"/>
                                      </p:to>
                                    </p:set>
                                    <p:animEffect transition="in" filter="dissolve">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3" descr="npo000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87350"/>
            <a:ext cx="9147175" cy="608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Text Box 4"/>
          <p:cNvSpPr txBox="1">
            <a:spLocks noChangeArrowheads="1"/>
          </p:cNvSpPr>
          <p:nvPr/>
        </p:nvSpPr>
        <p:spPr bwMode="auto">
          <a:xfrm>
            <a:off x="3670300" y="4149725"/>
            <a:ext cx="54737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solidFill>
                  <a:schemeClr val="bg1"/>
                </a:solidFill>
                <a:latin typeface="Comic Sans MS" pitchFamily="66" charset="0"/>
              </a:rPr>
              <a:t>Y aprende a sentir mi presencia en cada acto de tu vida. Crece cada día un poco más en el optimismo de la esperanza. </a:t>
            </a:r>
            <a:endParaRPr lang="en-US" altLang="es-CO" sz="3000">
              <a:solidFill>
                <a:schemeClr val="bg1"/>
              </a:solidFill>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2532"/>
                                        </p:tgtEl>
                                        <p:attrNameLst>
                                          <p:attrName>style.visibility</p:attrName>
                                        </p:attrNameLst>
                                      </p:cBhvr>
                                      <p:to>
                                        <p:strVal val="visible"/>
                                      </p:to>
                                    </p:set>
                                    <p:animEffect transition="in" filter="dissolv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npo00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53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p:cNvSpPr txBox="1">
            <a:spLocks noChangeArrowheads="1"/>
          </p:cNvSpPr>
          <p:nvPr/>
        </p:nvSpPr>
        <p:spPr bwMode="auto">
          <a:xfrm>
            <a:off x="1476375" y="836613"/>
            <a:ext cx="54737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CO" sz="3000">
                <a:latin typeface="Comic Sans MS" pitchFamily="66" charset="0"/>
              </a:rPr>
              <a:t>Tú, que eres un ser humano, eres mi milagro. </a:t>
            </a:r>
            <a:endParaRPr lang="en-US" altLang="es-CO" sz="3000">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3075"/>
                                        </p:tgtEl>
                                        <p:attrNameLst>
                                          <p:attrName>style.visibility</p:attrName>
                                        </p:attrNameLst>
                                      </p:cBhvr>
                                      <p:to>
                                        <p:strVal val="visible"/>
                                      </p:to>
                                    </p:set>
                                    <p:animEffect transition="in" filter="dissolv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2" descr="npo0000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7" name="Text Box 5"/>
          <p:cNvSpPr txBox="1">
            <a:spLocks noChangeArrowheads="1"/>
          </p:cNvSpPr>
          <p:nvPr/>
        </p:nvSpPr>
        <p:spPr bwMode="auto">
          <a:xfrm>
            <a:off x="1835150" y="404813"/>
            <a:ext cx="5113338"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latin typeface="Comic Sans MS" pitchFamily="66" charset="0"/>
              </a:rPr>
              <a:t>Deja atrás los miedos y los sentimientos de derrota. Yo estoy a tu lado siempre.</a:t>
            </a:r>
            <a:r>
              <a:rPr lang="es-ES" altLang="es-CO" sz="3000">
                <a:solidFill>
                  <a:srgbClr val="FFFF99"/>
                </a:solidFill>
                <a:latin typeface="Comic Sans MS" pitchFamily="66" charset="0"/>
              </a:rPr>
              <a:t> </a:t>
            </a:r>
            <a:endParaRPr lang="en-US" altLang="es-CO" sz="3000">
              <a:solidFill>
                <a:srgbClr val="FFFF99"/>
              </a:solidFill>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3557"/>
                                        </p:tgtEl>
                                        <p:attrNameLst>
                                          <p:attrName>style.visibility</p:attrName>
                                        </p:attrNameLst>
                                      </p:cBhvr>
                                      <p:to>
                                        <p:strVal val="visible"/>
                                      </p:to>
                                    </p:set>
                                    <p:animEffect transition="in" filter="dissolve">
                                      <p:cBhvr>
                                        <p:cTn id="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2" descr="npo000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36513"/>
            <a:ext cx="8689975" cy="6931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Text Box 4"/>
          <p:cNvSpPr txBox="1">
            <a:spLocks noChangeArrowheads="1"/>
          </p:cNvSpPr>
          <p:nvPr/>
        </p:nvSpPr>
        <p:spPr bwMode="auto">
          <a:xfrm>
            <a:off x="3348038" y="260350"/>
            <a:ext cx="554513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b="1">
                <a:solidFill>
                  <a:schemeClr val="bg1"/>
                </a:solidFill>
                <a:latin typeface="Comic Sans MS" pitchFamily="66" charset="0"/>
              </a:rPr>
              <a:t>Llámame, búscame, acuérdate de mí. Vivo en ti desde siempre y siempre te estoy esperando para amarte.</a:t>
            </a:r>
            <a:r>
              <a:rPr lang="es-ES" altLang="es-CO"/>
              <a:t> </a:t>
            </a:r>
            <a:endParaRPr lang="en-US" altLang="es-CO"/>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6628"/>
                                        </p:tgtEl>
                                        <p:attrNameLst>
                                          <p:attrName>style.visibility</p:attrName>
                                        </p:attrNameLst>
                                      </p:cBhvr>
                                      <p:to>
                                        <p:strVal val="visible"/>
                                      </p:to>
                                    </p:set>
                                    <p:animEffect transition="in" filter="dissolve">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2" descr="npo0000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2" name="Text Box 6"/>
          <p:cNvSpPr txBox="1">
            <a:spLocks noChangeArrowheads="1"/>
          </p:cNvSpPr>
          <p:nvPr/>
        </p:nvSpPr>
        <p:spPr bwMode="auto">
          <a:xfrm>
            <a:off x="2916238" y="2349500"/>
            <a:ext cx="5256212"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CO" sz="3000">
                <a:solidFill>
                  <a:srgbClr val="FFFFCC"/>
                </a:solidFill>
                <a:latin typeface="Comic Sans MS" pitchFamily="66" charset="0"/>
              </a:rPr>
              <a:t>Si has de venir hacia mí algún día… </a:t>
            </a:r>
          </a:p>
          <a:p>
            <a:pPr algn="ctr">
              <a:spcBef>
                <a:spcPct val="50000"/>
              </a:spcBef>
            </a:pPr>
            <a:r>
              <a:rPr lang="es-ES" altLang="es-CO" sz="3000">
                <a:solidFill>
                  <a:srgbClr val="FFFFCC"/>
                </a:solidFill>
                <a:latin typeface="Comic Sans MS" pitchFamily="66" charset="0"/>
              </a:rPr>
              <a:t>que sea hoy, en este momento.</a:t>
            </a:r>
            <a:r>
              <a:rPr lang="es-ES" altLang="es-CO" sz="3000">
                <a:latin typeface="Comic Sans MS" pitchFamily="66" charset="0"/>
              </a:rPr>
              <a:t> </a:t>
            </a:r>
            <a:endParaRPr lang="en-US" altLang="es-CO" sz="3000">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9702"/>
                                        </p:tgtEl>
                                        <p:attrNameLst>
                                          <p:attrName>style.visibility</p:attrName>
                                        </p:attrNameLst>
                                      </p:cBhvr>
                                      <p:to>
                                        <p:strVal val="visible"/>
                                      </p:to>
                                    </p:set>
                                    <p:animEffect transition="in" filter="dissolve">
                                      <p:cBhvr>
                                        <p:cTn id="7"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8" name="Picture 3" descr="npo0000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7" name="Text Box 7"/>
          <p:cNvSpPr txBox="1">
            <a:spLocks noChangeArrowheads="1"/>
          </p:cNvSpPr>
          <p:nvPr/>
        </p:nvSpPr>
        <p:spPr bwMode="auto">
          <a:xfrm>
            <a:off x="0" y="333375"/>
            <a:ext cx="56515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solidFill>
                  <a:srgbClr val="006600"/>
                </a:solidFill>
                <a:latin typeface="Comic Sans MS" pitchFamily="66" charset="0"/>
              </a:rPr>
              <a:t>Cada instante que vivas sin mí, es un instante infinito que pierdes de paz.</a:t>
            </a:r>
            <a:endParaRPr lang="en-US" altLang="es-CO" sz="3000">
              <a:solidFill>
                <a:srgbClr val="006600"/>
              </a:solidFill>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30727"/>
                                        </p:tgtEl>
                                        <p:attrNameLst>
                                          <p:attrName>style.visibility</p:attrName>
                                        </p:attrNameLst>
                                      </p:cBhvr>
                                      <p:to>
                                        <p:strVal val="visible"/>
                                      </p:to>
                                    </p:set>
                                    <p:animEffect transition="in" filter="dissolve">
                                      <p:cBhvr>
                                        <p:cTn id="7"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2" descr="npo0000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8" name="Text Box 4"/>
          <p:cNvSpPr txBox="1">
            <a:spLocks noChangeArrowheads="1"/>
          </p:cNvSpPr>
          <p:nvPr/>
        </p:nvSpPr>
        <p:spPr bwMode="auto">
          <a:xfrm>
            <a:off x="0" y="5013325"/>
            <a:ext cx="9144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solidFill>
                  <a:schemeClr val="bg1"/>
                </a:solidFill>
                <a:latin typeface="Comic Sans MS" pitchFamily="66" charset="0"/>
              </a:rPr>
              <a:t>Trata de volverte niño, simple, inocente, generoso, dador, con capacidad de asombro y capacidad para conmoverte ante la maravilla de sentirte humano… </a:t>
            </a:r>
            <a:endParaRPr lang="en-US" altLang="es-CO" sz="3000">
              <a:solidFill>
                <a:schemeClr val="bg1"/>
              </a:solidFill>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31748"/>
                                        </p:tgtEl>
                                        <p:attrNameLst>
                                          <p:attrName>style.visibility</p:attrName>
                                        </p:attrNameLst>
                                      </p:cBhvr>
                                      <p:to>
                                        <p:strVal val="visible"/>
                                      </p:to>
                                    </p:set>
                                    <p:animEffect transition="in" filter="dissolve">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2" descr="npo00003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7175"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5" name="Text Box 3"/>
          <p:cNvSpPr txBox="1">
            <a:spLocks noChangeArrowheads="1"/>
          </p:cNvSpPr>
          <p:nvPr/>
        </p:nvSpPr>
        <p:spPr bwMode="auto">
          <a:xfrm>
            <a:off x="1403350" y="260350"/>
            <a:ext cx="61214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s-CO" sz="3000">
                <a:latin typeface="Comic Sans MS" pitchFamily="66" charset="0"/>
              </a:rPr>
              <a:t>…</a:t>
            </a:r>
            <a:r>
              <a:rPr lang="es-ES" altLang="es-CO" sz="3000">
                <a:latin typeface="Comic Sans MS" pitchFamily="66" charset="0"/>
              </a:rPr>
              <a:t>porque puedes conocer mi amor, puedes sentir una lágrima, puedes comprender el dolor…</a:t>
            </a:r>
            <a:endParaRPr lang="en-US" altLang="es-CO" sz="3000">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33795"/>
                                        </p:tgtEl>
                                        <p:attrNameLst>
                                          <p:attrName>style.visibility</p:attrName>
                                        </p:attrNameLst>
                                      </p:cBhvr>
                                      <p:to>
                                        <p:strVal val="visible"/>
                                      </p:to>
                                    </p:set>
                                    <p:animEffect transition="in" filter="dissolve">
                                      <p:cBhvr>
                                        <p:cTn id="7"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2" descr="npo0000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288"/>
            <a:ext cx="8534400" cy="682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9" name="Text Box 3"/>
          <p:cNvSpPr txBox="1">
            <a:spLocks noChangeArrowheads="1"/>
          </p:cNvSpPr>
          <p:nvPr/>
        </p:nvSpPr>
        <p:spPr bwMode="auto">
          <a:xfrm>
            <a:off x="2124075" y="1196975"/>
            <a:ext cx="4483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latin typeface="Comic Sans MS" pitchFamily="66" charset="0"/>
              </a:rPr>
              <a:t>No te olvides que eres MI MILAGRO. </a:t>
            </a:r>
            <a:endParaRPr lang="en-US" altLang="es-CO" sz="3000">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34819"/>
                                        </p:tgtEl>
                                        <p:attrNameLst>
                                          <p:attrName>style.visibility</p:attrName>
                                        </p:attrNameLst>
                                      </p:cBhvr>
                                      <p:to>
                                        <p:strVal val="visible"/>
                                      </p:to>
                                    </p:set>
                                    <p:animEffect transition="in" filter="dissolve">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2" descr="npo0000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3" name="Text Box 5"/>
          <p:cNvSpPr txBox="1">
            <a:spLocks noChangeArrowheads="1"/>
          </p:cNvSpPr>
          <p:nvPr/>
        </p:nvSpPr>
        <p:spPr bwMode="auto">
          <a:xfrm>
            <a:off x="1763713" y="333375"/>
            <a:ext cx="70564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solidFill>
                  <a:srgbClr val="FF33CC"/>
                </a:solidFill>
                <a:latin typeface="Comic Sans MS" pitchFamily="66" charset="0"/>
              </a:rPr>
              <a:t>Que te quiero feliz, con misericordia, con piedad, para que este mundo que transitas pueda acostumbrarse a reír, siempre que tú aprendas a reír. </a:t>
            </a:r>
            <a:endParaRPr lang="en-US" altLang="es-CO" sz="3000">
              <a:solidFill>
                <a:srgbClr val="FF33CC"/>
              </a:solidFill>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37893"/>
                                        </p:tgtEl>
                                        <p:attrNameLst>
                                          <p:attrName>style.visibility</p:attrName>
                                        </p:attrNameLst>
                                      </p:cBhvr>
                                      <p:to>
                                        <p:strVal val="visible"/>
                                      </p:to>
                                    </p:set>
                                    <p:animEffect transition="in" filter="dissolve">
                                      <p:cBhvr>
                                        <p:cTn id="7"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2" descr="npo0000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5" name="Text Box 3"/>
          <p:cNvSpPr txBox="1">
            <a:spLocks noChangeArrowheads="1"/>
          </p:cNvSpPr>
          <p:nvPr/>
        </p:nvSpPr>
        <p:spPr bwMode="auto">
          <a:xfrm>
            <a:off x="935038" y="260350"/>
            <a:ext cx="820896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latin typeface="Comic Sans MS" pitchFamily="66" charset="0"/>
              </a:rPr>
              <a:t>Y si eres mi milagro, entonces usa tus dones y cambia tu medio ambiente, contagiando esperanza y optimismo sin temor, porque yo estoy a tu lado.</a:t>
            </a:r>
            <a:endParaRPr lang="en-US" altLang="es-CO" sz="3000">
              <a:solidFill>
                <a:schemeClr val="bg2"/>
              </a:solidFill>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44035"/>
                                        </p:tgtEl>
                                        <p:attrNameLst>
                                          <p:attrName>style.visibility</p:attrName>
                                        </p:attrNameLst>
                                      </p:cBhvr>
                                      <p:to>
                                        <p:strVal val="visible"/>
                                      </p:to>
                                    </p:set>
                                    <p:animEffect transition="in" filter="dissolve">
                                      <p:cBhvr>
                                        <p:cTn id="7"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2" descr="npo000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6" name="Text Box 4"/>
          <p:cNvSpPr txBox="1">
            <a:spLocks noChangeArrowheads="1"/>
          </p:cNvSpPr>
          <p:nvPr/>
        </p:nvSpPr>
        <p:spPr bwMode="auto">
          <a:xfrm>
            <a:off x="468313" y="4941888"/>
            <a:ext cx="3987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solidFill>
                  <a:schemeClr val="bg1"/>
                </a:solidFill>
                <a:latin typeface="Comic Sans MS" pitchFamily="66" charset="0"/>
              </a:rPr>
              <a:t>Con todo cariño…</a:t>
            </a:r>
          </a:p>
          <a:p>
            <a:pPr algn="ctr"/>
            <a:endParaRPr lang="es-ES" altLang="es-CO" sz="3000">
              <a:solidFill>
                <a:schemeClr val="bg1"/>
              </a:solidFill>
              <a:latin typeface="Comic Sans MS" pitchFamily="66" charset="0"/>
            </a:endParaRPr>
          </a:p>
          <a:p>
            <a:pPr algn="ctr"/>
            <a:r>
              <a:rPr lang="es-ES" altLang="es-CO" sz="3000">
                <a:solidFill>
                  <a:schemeClr val="bg1"/>
                </a:solidFill>
                <a:latin typeface="Comic Sans MS" pitchFamily="66" charset="0"/>
              </a:rPr>
              <a:t>DIOS.</a:t>
            </a:r>
            <a:endParaRPr lang="en-US" altLang="es-CO" sz="3000">
              <a:solidFill>
                <a:schemeClr val="bg1"/>
              </a:solidFill>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38916"/>
                                        </p:tgtEl>
                                        <p:attrNameLst>
                                          <p:attrName>style.visibility</p:attrName>
                                        </p:attrNameLst>
                                      </p:cBhvr>
                                      <p:to>
                                        <p:strVal val="visible"/>
                                      </p:to>
                                    </p:set>
                                    <p:animEffect transition="in" filter="dissolve">
                                      <p:cBhvr>
                                        <p:cTn id="7"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npo000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144000" cy="608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1258888" y="4724400"/>
            <a:ext cx="66262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CO" sz="3000">
                <a:solidFill>
                  <a:schemeClr val="bg1"/>
                </a:solidFill>
                <a:latin typeface="Comic Sans MS" pitchFamily="66" charset="0"/>
              </a:rPr>
              <a:t>Y eres fuerte, capaz, inteligente y lleno de dones y talentos. Cuenta tus dones y talentos. </a:t>
            </a:r>
            <a:endParaRPr lang="en-US" altLang="es-CO" sz="3000">
              <a:solidFill>
                <a:schemeClr val="bg1"/>
              </a:solidFill>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4099"/>
                                        </p:tgtEl>
                                        <p:attrNameLst>
                                          <p:attrName>style.visibility</p:attrName>
                                        </p:attrNameLst>
                                      </p:cBhvr>
                                      <p:to>
                                        <p:strVal val="visible"/>
                                      </p:to>
                                    </p:set>
                                    <p:animEffect transition="in" filter="dissolv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4" descr="npo000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8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ext Box 3"/>
          <p:cNvSpPr txBox="1">
            <a:spLocks noChangeArrowheads="1"/>
          </p:cNvSpPr>
          <p:nvPr/>
        </p:nvSpPr>
        <p:spPr bwMode="auto">
          <a:xfrm>
            <a:off x="1619250" y="4868863"/>
            <a:ext cx="6840538"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solidFill>
                  <a:schemeClr val="bg1"/>
                </a:solidFill>
                <a:latin typeface="Comic Sans MS" pitchFamily="66" charset="0"/>
              </a:rPr>
              <a:t>Entusiásmate con ellos. Reconócete. Encuéntrate. Acéptate. Anímate.</a:t>
            </a:r>
            <a:endParaRPr lang="en-US" altLang="es-CO" sz="3000">
              <a:solidFill>
                <a:schemeClr val="bg1"/>
              </a:solidFill>
              <a:latin typeface="Comic Sans MS" pitchFamily="66" charset="0"/>
            </a:endParaRPr>
          </a:p>
          <a:p>
            <a:endParaRPr lang="en-US" altLang="es-CO" sz="3000">
              <a:solidFill>
                <a:srgbClr val="FFFF99"/>
              </a:solidFill>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5123"/>
                                        </p:tgtEl>
                                        <p:attrNameLst>
                                          <p:attrName>style.visibility</p:attrName>
                                        </p:attrNameLst>
                                      </p:cBhvr>
                                      <p:to>
                                        <p:strVal val="visible"/>
                                      </p:to>
                                    </p:set>
                                    <p:animEffect transition="in" filter="dissolv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5" descr="npo000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050" cy="688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Text Box 3"/>
          <p:cNvSpPr txBox="1">
            <a:spLocks noChangeArrowheads="1"/>
          </p:cNvSpPr>
          <p:nvPr/>
        </p:nvSpPr>
        <p:spPr bwMode="auto">
          <a:xfrm>
            <a:off x="5943600" y="6400800"/>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s-ES" altLang="es-CO" sz="1200" i="1">
              <a:solidFill>
                <a:srgbClr val="FF9900"/>
              </a:solidFill>
              <a:latin typeface="Verdana" pitchFamily="34" charset="0"/>
            </a:endParaRPr>
          </a:p>
        </p:txBody>
      </p:sp>
      <p:sp>
        <p:nvSpPr>
          <p:cNvPr id="6148" name="Text Box 4"/>
          <p:cNvSpPr txBox="1">
            <a:spLocks noChangeArrowheads="1"/>
          </p:cNvSpPr>
          <p:nvPr/>
        </p:nvSpPr>
        <p:spPr bwMode="auto">
          <a:xfrm>
            <a:off x="539750" y="4652963"/>
            <a:ext cx="7920038"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solidFill>
                  <a:srgbClr val="FF6600"/>
                </a:solidFill>
                <a:latin typeface="Comic Sans MS" pitchFamily="66" charset="0"/>
              </a:rPr>
              <a:t>Y piensa que, desde este momento, puedes cambiar tu vida para bien, si te lo propones y te llenas de entusiasmo. </a:t>
            </a:r>
            <a:endParaRPr lang="en-US" altLang="es-CO" sz="3000">
              <a:solidFill>
                <a:srgbClr val="FF6600"/>
              </a:solidFill>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6148"/>
                                        </p:tgtEl>
                                        <p:attrNameLst>
                                          <p:attrName>style.visibility</p:attrName>
                                        </p:attrNameLst>
                                      </p:cBhvr>
                                      <p:to>
                                        <p:strVal val="visible"/>
                                      </p:to>
                                    </p:set>
                                    <p:animEffect transition="in" filter="dissolve">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4" descr="npo0000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700"/>
            <a:ext cx="9144000" cy="607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Text Box 3"/>
          <p:cNvSpPr txBox="1">
            <a:spLocks noChangeArrowheads="1"/>
          </p:cNvSpPr>
          <p:nvPr/>
        </p:nvSpPr>
        <p:spPr bwMode="auto">
          <a:xfrm>
            <a:off x="1116013" y="4652963"/>
            <a:ext cx="7056437"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solidFill>
                  <a:srgbClr val="00FFFF"/>
                </a:solidFill>
                <a:latin typeface="Comic Sans MS" pitchFamily="66" charset="0"/>
              </a:rPr>
              <a:t>Y sobre todo, si te das cuenta de la felicidad que puedes conseguir con sólo desearlo.</a:t>
            </a:r>
            <a:endParaRPr lang="en-US" altLang="es-CO" sz="3000">
              <a:solidFill>
                <a:srgbClr val="00FFFF"/>
              </a:solidFill>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8195"/>
                                        </p:tgtEl>
                                        <p:attrNameLst>
                                          <p:attrName>style.visibility</p:attrName>
                                        </p:attrNameLst>
                                      </p:cBhvr>
                                      <p:to>
                                        <p:strVal val="visible"/>
                                      </p:to>
                                    </p:set>
                                    <p:animEffect transition="in" filter="dissolve">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7" descr="npo0000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3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5"/>
          <p:cNvSpPr txBox="1">
            <a:spLocks noChangeArrowheads="1"/>
          </p:cNvSpPr>
          <p:nvPr/>
        </p:nvSpPr>
        <p:spPr bwMode="auto">
          <a:xfrm>
            <a:off x="136525" y="5908675"/>
            <a:ext cx="245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ltLang="es-CO"/>
          </a:p>
        </p:txBody>
      </p:sp>
      <p:sp>
        <p:nvSpPr>
          <p:cNvPr id="9222" name="Text Box 6"/>
          <p:cNvSpPr txBox="1">
            <a:spLocks noChangeArrowheads="1"/>
          </p:cNvSpPr>
          <p:nvPr/>
        </p:nvSpPr>
        <p:spPr bwMode="auto">
          <a:xfrm>
            <a:off x="1331913" y="4508500"/>
            <a:ext cx="6119812"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solidFill>
                  <a:schemeClr val="bg1"/>
                </a:solidFill>
                <a:latin typeface="Comic Sans MS" pitchFamily="66" charset="0"/>
              </a:rPr>
              <a:t>Eres mi creación más grande. Eres mi milagro. No temas comenzar una nueva vida </a:t>
            </a:r>
            <a:endParaRPr lang="en-US" altLang="es-CO" sz="3000">
              <a:solidFill>
                <a:schemeClr val="bg1"/>
              </a:solidFill>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9222"/>
                                        </p:tgtEl>
                                        <p:attrNameLst>
                                          <p:attrName>style.visibility</p:attrName>
                                        </p:attrNameLst>
                                      </p:cBhvr>
                                      <p:to>
                                        <p:strVal val="visible"/>
                                      </p:to>
                                    </p:set>
                                    <p:animEffect transition="in" filter="dissolve">
                                      <p:cBhvr>
                                        <p:cTn id="7"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2" descr="npo0000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0"/>
            <a:ext cx="91440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3" name="Text Box 3"/>
          <p:cNvSpPr txBox="1">
            <a:spLocks noChangeArrowheads="1"/>
          </p:cNvSpPr>
          <p:nvPr/>
        </p:nvSpPr>
        <p:spPr bwMode="auto">
          <a:xfrm>
            <a:off x="971550" y="3429000"/>
            <a:ext cx="69119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latin typeface="Comic Sans MS" pitchFamily="66" charset="0"/>
              </a:rPr>
              <a:t>No te lamentes nunca. No te quejes. No te atormentes. No te deprimas.</a:t>
            </a:r>
            <a:endParaRPr lang="en-US" altLang="es-CO" sz="3000">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46083"/>
                                        </p:tgtEl>
                                        <p:attrNameLst>
                                          <p:attrName>style.visibility</p:attrName>
                                        </p:attrNameLst>
                                      </p:cBhvr>
                                      <p:to>
                                        <p:strVal val="visible"/>
                                      </p:to>
                                    </p:set>
                                    <p:animEffect transition="in" filter="dissolve">
                                      <p:cBhvr>
                                        <p:cTn id="7"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3" descr="npo000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275"/>
            <a:ext cx="9144000" cy="601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4"/>
          <p:cNvSpPr txBox="1">
            <a:spLocks noChangeArrowheads="1"/>
          </p:cNvSpPr>
          <p:nvPr/>
        </p:nvSpPr>
        <p:spPr bwMode="auto">
          <a:xfrm>
            <a:off x="1187450" y="4508500"/>
            <a:ext cx="67691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O" sz="3000">
                <a:solidFill>
                  <a:schemeClr val="bg1"/>
                </a:solidFill>
                <a:latin typeface="Comic Sans MS" pitchFamily="66" charset="0"/>
              </a:rPr>
              <a:t>¿Cómo puedes temer, si eres un milagro? Estas dotado de poderes desconocidos para todas las criaturas del universo.</a:t>
            </a:r>
            <a:r>
              <a:rPr lang="es-ES" altLang="es-CO" sz="3000">
                <a:latin typeface="Comic Sans MS" pitchFamily="66" charset="0"/>
              </a:rPr>
              <a:t> </a:t>
            </a:r>
            <a:endParaRPr lang="en-US" altLang="es-CO" sz="3000">
              <a:latin typeface="Comic Sans MS" pitchFamily="66" charset="0"/>
            </a:endParaRP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2292"/>
                                        </p:tgtEl>
                                        <p:attrNameLst>
                                          <p:attrName>style.visibility</p:attrName>
                                        </p:attrNameLst>
                                      </p:cBhvr>
                                      <p:to>
                                        <p:strVal val="visible"/>
                                      </p:to>
                                    </p:set>
                                    <p:animEffect transition="in" filter="dissolve">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570</TotalTime>
  <Words>597</Words>
  <Application>Microsoft Office PowerPoint</Application>
  <PresentationFormat>Presentación en pantalla (4:3)</PresentationFormat>
  <Paragraphs>32</Paragraphs>
  <Slides>29</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Times New Roman</vt:lpstr>
      <vt:lpstr>Comic Sans MS</vt:lpstr>
      <vt:lpstr>Adorable</vt:lpstr>
      <vt:lpstr>Verdana</vt:lpstr>
      <vt:lpstr>Default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D0cJM</dc:creator>
  <cp:lastModifiedBy>Carlos Andres Marin Mejia</cp:lastModifiedBy>
  <cp:revision>215</cp:revision>
  <dcterms:created xsi:type="dcterms:W3CDTF">2006-10-19T03:50:31Z</dcterms:created>
  <dcterms:modified xsi:type="dcterms:W3CDTF">2015-11-03T16:31:20Z</dcterms:modified>
</cp:coreProperties>
</file>